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1" r:id="rId2"/>
    <p:sldId id="452" r:id="rId3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8034" autoAdjust="0"/>
  </p:normalViewPr>
  <p:slideViewPr>
    <p:cSldViewPr showGuides="1">
      <p:cViewPr varScale="1">
        <p:scale>
          <a:sx n="65" d="100"/>
          <a:sy n="65" d="100"/>
        </p:scale>
        <p:origin x="-456" y="-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61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59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289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7741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2913" y="27720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The 2015 Paris Agreement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</a:rPr>
              <a:t>Mitigation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smtClean="0">
                <a:solidFill>
                  <a:srgbClr val="660066"/>
                </a:solidFill>
                <a:latin typeface="Gill Sans MT" pitchFamily="34" charset="0"/>
              </a:rPr>
              <a:t>2014 Fellowship</a:t>
            </a:r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Mitigation in 2015 Agreement - Issues for Clarification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4528" y="1016732"/>
            <a:ext cx="8281491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b="1" kern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 ensure mitigation ambition?</a:t>
            </a:r>
            <a:endParaRPr lang="en-GB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substantive forms 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mitigation INDCs should 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 included </a:t>
            </a: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Agreement?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legal 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nature for </a:t>
            </a: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mitigation INDCs should be 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included in </a:t>
            </a: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Agreement (schedules etc.)? What can be reflected, if at all, in decisions or decided later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Should there be differentiation in the handling of transparency of action? How does this complement an MRV framework and what should be included</a:t>
            </a:r>
            <a:r>
              <a:rPr lang="en-GB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GB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long-term and collective aspects of mitigation be reflected in the 2015 Agreement, and if so how?</a:t>
            </a:r>
            <a:endParaRPr lang="en-GB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16865</TotalTime>
  <Words>53</Words>
  <Application>Microsoft Office PowerPoint</Application>
  <PresentationFormat>A4 Paper (210x297 mm)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Muller</cp:lastModifiedBy>
  <cp:revision>537</cp:revision>
  <dcterms:created xsi:type="dcterms:W3CDTF">2003-02-10T11:42:57Z</dcterms:created>
  <dcterms:modified xsi:type="dcterms:W3CDTF">2014-08-27T15:18:02Z</dcterms:modified>
</cp:coreProperties>
</file>